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163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10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139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5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2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0954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1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5633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38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5618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247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361F9-E97A-44D6-9800-4135E788AB79}" type="datetimeFigureOut">
              <a:rPr lang="es-MX" smtClean="0"/>
              <a:t>20/08/2025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4846D-9A96-429B-A8F7-C97110E032E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72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045" y="4531439"/>
            <a:ext cx="9144000" cy="138050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es-MX" sz="8400" b="1" dirty="0" smtClean="0">
                <a:solidFill>
                  <a:schemeClr val="bg1"/>
                </a:solidFill>
                <a:latin typeface="Avenir Next" panose="020B0503020202020204" pitchFamily="34" charset="0"/>
              </a:rPr>
              <a:t>Título</a:t>
            </a:r>
            <a:endParaRPr lang="es-MX" sz="8400" b="1" dirty="0" smtClean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MX" sz="4400" b="1" dirty="0" smtClean="0">
                <a:solidFill>
                  <a:schemeClr val="bg1">
                    <a:lumMod val="85000"/>
                  </a:schemeClr>
                </a:solidFill>
                <a:latin typeface="Avenir Next" panose="020B0503020202020204" pitchFamily="34" charset="0"/>
              </a:rPr>
              <a:t>ÁREA</a:t>
            </a:r>
            <a:endParaRPr lang="es-MX" sz="4400" b="1" dirty="0" smtClean="0">
              <a:solidFill>
                <a:schemeClr val="bg1">
                  <a:lumMod val="85000"/>
                </a:schemeClr>
              </a:solidFill>
              <a:latin typeface="Avenir Next" panose="020B0503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025830" y="5911948"/>
            <a:ext cx="2082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s-MX" dirty="0" smtClean="0">
                <a:solidFill>
                  <a:schemeClr val="bg2">
                    <a:lumMod val="50000"/>
                  </a:schemeClr>
                </a:solidFill>
                <a:latin typeface="Avenir Next" panose="020B0503020202020204" pitchFamily="34" charset="0"/>
              </a:rPr>
              <a:t>26 AGOSTO 2025</a:t>
            </a:r>
            <a:endParaRPr lang="es-MX" dirty="0">
              <a:solidFill>
                <a:schemeClr val="bg2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422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10343"/>
            <a:ext cx="10515600" cy="580345"/>
          </a:xfrm>
        </p:spPr>
        <p:txBody>
          <a:bodyPr>
            <a:normAutofit fontScale="90000"/>
          </a:bodyPr>
          <a:lstStyle/>
          <a:p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19761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</Words>
  <Application>Microsoft Office PowerPoint</Application>
  <PresentationFormat>Panorámica</PresentationFormat>
  <Paragraphs>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Avenir Next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Anne Aguilera</dc:creator>
  <cp:lastModifiedBy>Anne Aguilera</cp:lastModifiedBy>
  <cp:revision>5</cp:revision>
  <dcterms:created xsi:type="dcterms:W3CDTF">2025-07-15T17:27:34Z</dcterms:created>
  <dcterms:modified xsi:type="dcterms:W3CDTF">2025-08-20T16:15:29Z</dcterms:modified>
</cp:coreProperties>
</file>